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dk2"/>
                </a:solidFill>
              </a:rPr>
              <a:t>‹#›</a:t>
            </a:fld>
            <a:endParaRPr lang="zh-C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 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1593150" y="555525"/>
            <a:ext cx="5957700" cy="9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3600" b="1">
                <a:solidFill>
                  <a:srgbClr val="FFFFFF"/>
                </a:solidFill>
              </a:rPr>
              <a:t>Social Innovation Project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1028100" y="3706775"/>
            <a:ext cx="7087800" cy="11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3600" b="1">
                <a:solidFill>
                  <a:srgbClr val="FFFFFF"/>
                </a:solidFill>
              </a:rPr>
              <a:t>#Anti-Bully Event and Website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914400" y="2145032"/>
            <a:ext cx="7315200" cy="177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Brenda Lim (1626935)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Wang Jiarui (1619816)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Audrey Yip (1634956)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Eugene Khoo (1625244)    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Govin Pillai (1625541)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63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89100" y="1830600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rgbClr val="FFFFFF"/>
                </a:solidFill>
              </a:rPr>
              <a:t>Insights gathered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961250" y="514725"/>
            <a:ext cx="3837000" cy="4296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➢"/>
            </a:pPr>
            <a:r>
              <a:rPr lang="zh-CN"/>
              <a:t>timely &amp; effective help from teachers would make a difference</a:t>
            </a:r>
            <a:br>
              <a:rPr lang="zh-CN"/>
            </a:br>
            <a:endParaRPr lang="zh-CN"/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zh-CN"/>
              <a:t>had the intention of resorting to self harm</a:t>
            </a:r>
            <a:br>
              <a:rPr lang="zh-CN"/>
            </a:br>
            <a:endParaRPr lang="zh-CN"/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zh-CN"/>
              <a:t>school is the most common place where people are being bullied</a:t>
            </a:r>
            <a:br>
              <a:rPr lang="zh-CN"/>
            </a:br>
            <a:endParaRPr lang="zh-CN"/>
          </a:p>
          <a:p>
            <a:pPr marL="457200" lvl="0" indent="-228600">
              <a:spcBef>
                <a:spcPts val="0"/>
              </a:spcBef>
              <a:buChar char="➢"/>
            </a:pPr>
            <a:r>
              <a:rPr lang="zh-CN"/>
              <a:t>more friends would decrease the likelihood of being bullied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287250" y="1830600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Problem Statement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5004575" y="8444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400"/>
              <a:t>How can we help bullied victims overcome their situation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00250" y="2129425"/>
            <a:ext cx="4045200" cy="88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Need Statement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4917750" y="94155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I need to accept the experience and move on from now</a:t>
            </a:r>
            <a:br>
              <a:rPr lang="zh-CN"/>
            </a:br>
            <a:endParaRPr lang="zh-CN"/>
          </a:p>
          <a:p>
            <a:pPr marL="457200" lvl="0" indent="-228600">
              <a:spcBef>
                <a:spcPts val="0"/>
              </a:spcBef>
            </a:pPr>
            <a:r>
              <a:rPr lang="zh-CN"/>
              <a:t>I need timely and effective help from teachers and friends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288100" y="2121150"/>
            <a:ext cx="4045200" cy="901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Solution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481997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zh-CN" sz="1800">
                <a:solidFill>
                  <a:schemeClr val="dk2"/>
                </a:solidFill>
              </a:rPr>
              <a:t>An Event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zh-CN" sz="1800">
                <a:solidFill>
                  <a:schemeClr val="dk2"/>
                </a:solidFill>
              </a:rPr>
              <a:t>A website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Our Event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95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481997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zh-CN" sz="1800">
                <a:solidFill>
                  <a:schemeClr val="dk2"/>
                </a:solidFill>
              </a:rPr>
              <a:t>Photo Wall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zh-CN" sz="1800"/>
              <a:t>Virtual Reality Room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zh-CN" sz="1800"/>
              <a:t>Stage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zh-CN" sz="1800"/>
              <a:t>Rage Room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zh-CN" sz="1800"/>
              <a:t>T-Shirt Booth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zh-CN" sz="1800"/>
              <a:t>Website and Application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413" y="43799"/>
            <a:ext cx="5055901" cy="50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26949" y="2138050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chemeClr val="lt1"/>
                </a:solidFill>
              </a:rPr>
              <a:t>Photo Wall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Guests can pose in front f the photo wall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Great way for guests to remember the event</a:t>
            </a:r>
          </a:p>
          <a:p>
            <a:pPr marL="457200" lvl="0" indent="-228600">
              <a:spcBef>
                <a:spcPts val="0"/>
              </a:spcBef>
            </a:pPr>
            <a:r>
              <a:rPr lang="zh-CN"/>
              <a:t>Enhances exposure of organization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90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72500" y="29368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rgbClr val="FFFFFF"/>
                </a:solidFill>
              </a:rPr>
              <a:t>Virtual Reality Room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Guests can use Virtual Reality (VR) headsets to experience being in the shoes of a victim of bullying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Allows users to sympathise and understand the experience victims face</a:t>
            </a:r>
          </a:p>
          <a:p>
            <a:pPr marL="457200" lvl="0" indent="-228600">
              <a:spcBef>
                <a:spcPts val="0"/>
              </a:spcBef>
            </a:pPr>
            <a:r>
              <a:rPr lang="zh-CN"/>
              <a:t>Spreads awareness regarding the plight of victims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4680725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Provide educational talks on bullying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Invite notable personalities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Learning opportunity for guests</a:t>
            </a:r>
          </a:p>
          <a:p>
            <a:pPr marL="457200" lvl="0" indent="-228600">
              <a:spcBef>
                <a:spcPts val="0"/>
              </a:spcBef>
            </a:pPr>
            <a:r>
              <a:rPr lang="zh-CN"/>
              <a:t>Provides comfort to victims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4415624" cy="501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265487" y="452900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>
                <a:solidFill>
                  <a:srgbClr val="F3F3F3"/>
                </a:solidFill>
              </a:rPr>
              <a:t>Stage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64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chemeClr val="lt1"/>
                </a:solidFill>
              </a:rPr>
              <a:t>Rage Room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Provides victims of bullying with a way to release the suppressed emotions they possess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In a supervised environment</a:t>
            </a:r>
          </a:p>
          <a:p>
            <a:pPr marL="457200" lvl="0" indent="-228600">
              <a:spcBef>
                <a:spcPts val="0"/>
              </a:spcBef>
            </a:pPr>
            <a:r>
              <a:rPr lang="zh-CN"/>
              <a:t>Does not endanger victim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560150" y="433112"/>
            <a:ext cx="6023700" cy="101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Bullying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640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259425" y="2563812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T-Shirt Booth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Guests can purchase t-shirts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Great way for guests to remember their time at the event and show their support for our organization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Spreads awareness about our organization and cause amongst more people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Website 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Guests can learn more about our online services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Guests can place donations to our organization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Victims can learn about our anonymous online counselling help desk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Victims can make use of the website to help them overcome their issues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45749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64862" y="2936876"/>
            <a:ext cx="4045200" cy="1482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chemeClr val="lt1"/>
                </a:solidFill>
              </a:rPr>
              <a:t>Website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zh-CN" sz="2400"/>
              <a:t>Gallery Walk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zh-CN" sz="2400"/>
              <a:t>Interviewees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4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7575" y="-12"/>
            <a:ext cx="3923350" cy="50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Providing outlets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zh-CN" sz="1800"/>
              <a:t>Rage Room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Raising awareness 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zh-CN" sz="1800"/>
              <a:t>VR Room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zh-CN" sz="1800"/>
              <a:t>Mass Talk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Reaching out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zh-CN" sz="1800"/>
              <a:t>Counsellors available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zh-CN" sz="1800"/>
              <a:t>Website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46650" y="12857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Gallery Walk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8" y="294500"/>
            <a:ext cx="735142" cy="6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5722050" y="330512"/>
            <a:ext cx="2271900" cy="5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400" b="1"/>
              <a:t> What worked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7575" y="-12"/>
            <a:ext cx="3923350" cy="50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Photo Wall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Participation in the event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Website was similar to others in terms of bullying advice.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246650" y="12857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Gallery Walk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0" y="377849"/>
            <a:ext cx="796544" cy="68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5816700" y="440150"/>
            <a:ext cx="3102900" cy="5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/>
              <a:t> What didn’t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9906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VR Room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zh-CN" sz="1800"/>
              <a:t>Allows others to understand the bullied’s position better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Rage Room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zh-CN" sz="1800"/>
              <a:t>Good for de-stressing and venting any pent up feelings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10136"/>
          <a:stretch/>
        </p:blipFill>
        <p:spPr>
          <a:xfrm>
            <a:off x="0" y="941425"/>
            <a:ext cx="4588574" cy="349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271687" y="139250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Interviewees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8" y="294512"/>
            <a:ext cx="735142" cy="6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5722050" y="330512"/>
            <a:ext cx="2271900" cy="5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/>
              <a:t> What worked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</a:pPr>
            <a:r>
              <a:rPr lang="zh-CN" sz="1600"/>
              <a:t>Photo Wall</a:t>
            </a:r>
          </a:p>
          <a:p>
            <a:pPr marL="914400" lvl="1" indent="-330200" rtl="0">
              <a:spcBef>
                <a:spcPts val="0"/>
              </a:spcBef>
              <a:buSzPct val="100000"/>
            </a:pPr>
            <a:r>
              <a:rPr lang="zh-CN" sz="1600"/>
              <a:t>Shy to admit that they have been bullied before </a:t>
            </a:r>
          </a:p>
          <a:p>
            <a:pPr marL="914400" lvl="1" indent="-330200" rtl="0">
              <a:spcBef>
                <a:spcPts val="0"/>
              </a:spcBef>
              <a:buSzPct val="100000"/>
            </a:pPr>
            <a:r>
              <a:rPr lang="zh-CN" sz="1600"/>
              <a:t>Most bullied does not have active social media life, thus it doesn’t help in promoting the event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10136"/>
          <a:stretch/>
        </p:blipFill>
        <p:spPr>
          <a:xfrm>
            <a:off x="0" y="941425"/>
            <a:ext cx="4588574" cy="349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271687" y="139250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Interviewees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5722050" y="330525"/>
            <a:ext cx="2850300" cy="5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/>
              <a:t> What didn’t work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100" y="315549"/>
            <a:ext cx="796544" cy="6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School Collaboration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Bully Prevention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Website Improvement</a:t>
            </a:r>
          </a:p>
          <a:p>
            <a:pPr marL="457200" lvl="0" indent="-228600">
              <a:spcBef>
                <a:spcPts val="0"/>
              </a:spcBef>
            </a:pPr>
            <a:r>
              <a:rPr lang="zh-CN"/>
              <a:t>Goodie Bag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75" y="245762"/>
            <a:ext cx="4045200" cy="465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Have schools organise field trip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Raise awareness in schools</a:t>
            </a:r>
          </a:p>
          <a:p>
            <a:pPr marL="457200" lvl="0" indent="-228600">
              <a:spcBef>
                <a:spcPts val="0"/>
              </a:spcBef>
            </a:pPr>
            <a:r>
              <a:rPr lang="zh-CN"/>
              <a:t>Tackling a major source of bullying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4300"/>
            <a:ext cx="4595011" cy="33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473700" y="612975"/>
            <a:ext cx="3837000" cy="7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400" b="1">
                <a:solidFill>
                  <a:srgbClr val="0B5394"/>
                </a:solidFill>
              </a:rPr>
              <a:t>Collaboration With Educational Institutes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65500" y="2132275"/>
            <a:ext cx="4045200" cy="878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Problems faced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❖"/>
            </a:pPr>
            <a:r>
              <a:rPr lang="zh-CN" sz="2000"/>
              <a:t>Social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❖"/>
            </a:pPr>
            <a:r>
              <a:rPr lang="zh-CN" sz="2000"/>
              <a:t>Physical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❖"/>
            </a:pPr>
            <a:r>
              <a:rPr lang="zh-CN" sz="2000"/>
              <a:t>Identity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❖"/>
            </a:pPr>
            <a:r>
              <a:rPr lang="zh-CN" sz="2000"/>
              <a:t>Communication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❖"/>
            </a:pPr>
            <a:r>
              <a:rPr lang="zh-CN" sz="2000"/>
              <a:t>Emotional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45719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Prevention &gt; Cure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Stop the vicious cycle of bullying</a:t>
            </a:r>
          </a:p>
          <a:p>
            <a:pPr marL="457200" lvl="0" indent="-228600">
              <a:spcBef>
                <a:spcPts val="0"/>
              </a:spcBef>
            </a:pPr>
            <a:r>
              <a:rPr lang="zh-CN"/>
              <a:t>Give talks to schools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28" y="1660175"/>
            <a:ext cx="2821124" cy="275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87" y="1121175"/>
            <a:ext cx="3837000" cy="38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386850" y="446275"/>
            <a:ext cx="3802500" cy="6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400" b="1">
                <a:solidFill>
                  <a:srgbClr val="FF0000"/>
                </a:solidFill>
              </a:rPr>
              <a:t>Bully Prevention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Improve design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More interactive</a:t>
            </a:r>
          </a:p>
          <a:p>
            <a:pPr marL="457200" lvl="0" indent="-228600">
              <a:spcBef>
                <a:spcPts val="0"/>
              </a:spcBef>
            </a:pPr>
            <a:r>
              <a:rPr lang="zh-CN"/>
              <a:t>Get people interested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" y="1249049"/>
            <a:ext cx="4553550" cy="35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439500" y="383125"/>
            <a:ext cx="3697200" cy="63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400" b="1"/>
              <a:t>Website Improvement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Increase participation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Get more exposure</a:t>
            </a:r>
          </a:p>
        </p:txBody>
      </p:sp>
      <p:pic>
        <p:nvPicPr>
          <p:cNvPr id="274" name="Shape 274" descr="goodie-bag-clipart-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850" y="1346350"/>
            <a:ext cx="2684500" cy="355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889975" y="483775"/>
            <a:ext cx="2945100" cy="66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400" b="1">
                <a:solidFill>
                  <a:srgbClr val="6AA84F"/>
                </a:solidFill>
              </a:rPr>
              <a:t>Goodie Bags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maxresdefaul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592200" y="863550"/>
            <a:ext cx="7959600" cy="3416400"/>
          </a:xfrm>
          <a:prstGeom prst="rect">
            <a:avLst/>
          </a:prstGeom>
          <a:solidFill>
            <a:srgbClr val="000000">
              <a:alpha val="41150"/>
            </a:srgbClr>
          </a:solidFill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Reflection: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zh-CN"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the team’s attitude towards making a difference in the community now compared to the start of the project?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 descr="feature.jpg"/>
          <p:cNvPicPr preferRelativeResize="0"/>
          <p:nvPr/>
        </p:nvPicPr>
        <p:blipFill rotWithShape="1">
          <a:blip r:embed="rId3">
            <a:alphaModFix/>
          </a:blip>
          <a:srcRect t="-3040" b="12828"/>
          <a:stretch/>
        </p:blipFill>
        <p:spPr>
          <a:xfrm>
            <a:off x="0" y="-179225"/>
            <a:ext cx="9143996" cy="53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rgbClr val="FFFFFF">
              <a:alpha val="42310"/>
            </a:srgbClr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It was just another module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 descr="boots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98" y="302887"/>
            <a:ext cx="5831600" cy="4537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rgbClr val="FFFFFF">
              <a:alpha val="51540"/>
            </a:srgbClr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Looking beyond our own perspectives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 descr="Self-help_group7.jpg"/>
          <p:cNvPicPr preferRelativeResize="0"/>
          <p:nvPr/>
        </p:nvPicPr>
        <p:blipFill rotWithShape="1">
          <a:blip r:embed="rId3">
            <a:alphaModFix/>
          </a:blip>
          <a:srcRect t="16442" b="241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rgbClr val="FFFFFF">
              <a:alpha val="42310"/>
            </a:srgbClr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Make a difference in the community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 descr="QnA_header.jpg"/>
          <p:cNvPicPr preferRelativeResize="0"/>
          <p:nvPr/>
        </p:nvPicPr>
        <p:blipFill rotWithShape="1">
          <a:blip r:embed="rId3">
            <a:alphaModFix/>
          </a:blip>
          <a:srcRect r="30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43750" y="2112775"/>
            <a:ext cx="4045200" cy="91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Social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family members immersed in work and not able to help out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Peer pressure experienced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45221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22000" y="2112775"/>
            <a:ext cx="4045200" cy="91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Physical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resorted to self harm</a:t>
            </a:r>
            <a:br>
              <a:rPr lang="zh-CN" sz="2000"/>
            </a:br>
            <a:r>
              <a:rPr lang="zh-CN" sz="2000"/>
              <a:t> 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physical injuries sustained from the bullies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4589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30725" y="2189100"/>
            <a:ext cx="4045200" cy="76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Identity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491775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doesn’t want to be exposed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embarrassed about being a bullied victim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45897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30725" y="2189100"/>
            <a:ext cx="4045200" cy="76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Communication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5200475" y="109392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reluctant to interact with others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no friends to talk to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afraid to speak up</a:t>
            </a:r>
            <a:br>
              <a:rPr lang="zh-CN" sz="2000"/>
            </a:br>
            <a:endParaRPr lang="zh-CN" sz="2000"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45746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09025" y="2151325"/>
            <a:ext cx="4045200" cy="840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Emotional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5307000" y="8981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low self esteem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depression</a:t>
            </a:r>
            <a:br>
              <a:rPr lang="zh-CN" sz="2000"/>
            </a:br>
            <a:endParaRPr lang="zh-CN" sz="2000"/>
          </a:p>
          <a:p>
            <a:pPr marL="457200" lvl="0" indent="-355600" rtl="0">
              <a:spcBef>
                <a:spcPts val="0"/>
              </a:spcBef>
              <a:buSzPct val="100000"/>
              <a:buChar char="★"/>
            </a:pPr>
            <a:r>
              <a:rPr lang="zh-CN" sz="2000"/>
              <a:t>anger management problems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4578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l="2603" t="5553" r="1119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2667</Words>
  <Application>Microsoft Office PowerPoint</Application>
  <PresentationFormat>On-screen Show (16:9)</PresentationFormat>
  <Paragraphs>131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Trebuchet MS</vt:lpstr>
      <vt:lpstr>Simple Light</vt:lpstr>
      <vt:lpstr> </vt:lpstr>
      <vt:lpstr>Bullying</vt:lpstr>
      <vt:lpstr>Problems faced</vt:lpstr>
      <vt:lpstr>Social</vt:lpstr>
      <vt:lpstr>Physical</vt:lpstr>
      <vt:lpstr>Identity</vt:lpstr>
      <vt:lpstr>Communication</vt:lpstr>
      <vt:lpstr>Emotional</vt:lpstr>
      <vt:lpstr>PowerPoint Presentation</vt:lpstr>
      <vt:lpstr>Insights gathered</vt:lpstr>
      <vt:lpstr>Problem Statement</vt:lpstr>
      <vt:lpstr>Need Statement</vt:lpstr>
      <vt:lpstr>Solution</vt:lpstr>
      <vt:lpstr>Our Event</vt:lpstr>
      <vt:lpstr>PowerPoint Presentation</vt:lpstr>
      <vt:lpstr>Photo Wall</vt:lpstr>
      <vt:lpstr>Virtual Reality Room</vt:lpstr>
      <vt:lpstr>Stage</vt:lpstr>
      <vt:lpstr>Rage Room</vt:lpstr>
      <vt:lpstr>T-Shirt Booth</vt:lpstr>
      <vt:lpstr>Website </vt:lpstr>
      <vt:lpstr>Website</vt:lpstr>
      <vt:lpstr>PowerPoint Presentation</vt:lpstr>
      <vt:lpstr>Gallery Walk</vt:lpstr>
      <vt:lpstr>Gallery Walk</vt:lpstr>
      <vt:lpstr>Interviewees</vt:lpstr>
      <vt:lpstr>Interviewees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was just another module</vt:lpstr>
      <vt:lpstr>Looking beyond our own perspectives</vt:lpstr>
      <vt:lpstr>Make a difference in the community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Govin Pillai</dc:creator>
  <cp:lastModifiedBy>GOVIN PILLAI</cp:lastModifiedBy>
  <cp:revision>2</cp:revision>
  <dcterms:modified xsi:type="dcterms:W3CDTF">2017-08-16T03:11:44Z</dcterms:modified>
</cp:coreProperties>
</file>